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307" r:id="rId11"/>
    <p:sldId id="305" r:id="rId12"/>
    <p:sldId id="266" r:id="rId13"/>
    <p:sldId id="276" r:id="rId14"/>
    <p:sldId id="279" r:id="rId15"/>
    <p:sldId id="277" r:id="rId16"/>
    <p:sldId id="283" r:id="rId17"/>
    <p:sldId id="282" r:id="rId18"/>
    <p:sldId id="284" r:id="rId19"/>
    <p:sldId id="306" r:id="rId20"/>
    <p:sldId id="291" r:id="rId21"/>
    <p:sldId id="267" r:id="rId22"/>
    <p:sldId id="290" r:id="rId23"/>
    <p:sldId id="286" r:id="rId24"/>
    <p:sldId id="285" r:id="rId25"/>
    <p:sldId id="304" r:id="rId26"/>
    <p:sldId id="300" r:id="rId27"/>
    <p:sldId id="287" r:id="rId28"/>
    <p:sldId id="308" r:id="rId29"/>
    <p:sldId id="301" r:id="rId30"/>
    <p:sldId id="311" r:id="rId31"/>
    <p:sldId id="310" r:id="rId32"/>
    <p:sldId id="312" r:id="rId33"/>
    <p:sldId id="314" r:id="rId34"/>
    <p:sldId id="313" r:id="rId35"/>
    <p:sldId id="274" r:id="rId36"/>
    <p:sldId id="315" r:id="rId37"/>
    <p:sldId id="268" r:id="rId38"/>
    <p:sldId id="299" r:id="rId39"/>
    <p:sldId id="289" r:id="rId40"/>
    <p:sldId id="294" r:id="rId41"/>
    <p:sldId id="288" r:id="rId42"/>
    <p:sldId id="298" r:id="rId43"/>
    <p:sldId id="297" r:id="rId44"/>
    <p:sldId id="296" r:id="rId45"/>
    <p:sldId id="269" r:id="rId46"/>
    <p:sldId id="271" r:id="rId47"/>
    <p:sldId id="270" r:id="rId48"/>
    <p:sldId id="273" r:id="rId49"/>
    <p:sldId id="317" r:id="rId50"/>
    <p:sldId id="316" r:id="rId51"/>
    <p:sldId id="319" r:id="rId52"/>
    <p:sldId id="320" r:id="rId53"/>
    <p:sldId id="321" r:id="rId54"/>
    <p:sldId id="322" r:id="rId55"/>
    <p:sldId id="323" r:id="rId56"/>
    <p:sldId id="324" r:id="rId57"/>
    <p:sldId id="328" r:id="rId58"/>
    <p:sldId id="325" r:id="rId59"/>
    <p:sldId id="326" r:id="rId60"/>
    <p:sldId id="327" r:id="rId61"/>
    <p:sldId id="329" r:id="rId62"/>
    <p:sldId id="330" r:id="rId63"/>
    <p:sldId id="332" r:id="rId64"/>
    <p:sldId id="333" r:id="rId65"/>
    <p:sldId id="331" r:id="rId66"/>
    <p:sldId id="335" r:id="rId67"/>
    <p:sldId id="334" r:id="rId68"/>
    <p:sldId id="336" r:id="rId69"/>
    <p:sldId id="337" r:id="rId70"/>
    <p:sldId id="338" r:id="rId71"/>
    <p:sldId id="339" r:id="rId72"/>
    <p:sldId id="34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D439-BD32-733A-64B2-D7CD8F72C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B26E1-DFB9-CEC3-4EBE-B674791ED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1CF13-D971-172C-C62C-2FE735B0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0FF3-0C0B-EFC6-5DCC-5A61F18E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4A29-7727-930A-888F-841734DA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0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F848-BAE7-543F-421B-96F4EF9F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6127A-C6AF-73E6-D516-F63B691E8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01DD4-7AAF-BF43-663F-C13A5ECA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67639-F021-6D1C-1D85-E3D8FBEA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AA19C-6D30-F564-03E5-76A7F682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97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A75A1-923A-FB4E-096C-810CA7AB7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C48AB-3264-E944-1727-718241B57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C711-8534-8143-B85F-FA469153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7045E-3383-B937-619B-DDA7516B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F62ED-7F3B-A292-A6BE-02A8F4AA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2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4AEB-3720-E1B2-4969-8714D370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E648-8810-FCF6-591D-5FF53E45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78D6-918B-46C9-53C9-5789FD4B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6150-F0AD-0D43-AE8D-998CEA4F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37A3-C660-D1E5-C195-B02B6304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02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EE4E-573E-C0A7-0CEE-D10673DB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415E0-6CE6-4AB1-E160-3B7A1D19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DE7B7-2FD8-70AB-5E27-6EAABA7C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F2638-4617-A72A-A58A-9923733E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3FAE-CAD2-62CF-799C-AA41AED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6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D5F7-E446-2724-7A82-C742883A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429C-4867-4DCC-1F89-C7AA2C52D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B4051-D049-169B-CEBF-28398F906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050FD-ACFB-61BB-0A9E-FDA76925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EA622-255C-B8EB-97B9-93055759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0B2D-3730-13E6-DBA9-E08371D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4F48-FF43-E2B2-56D1-1AC20AF6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E33B2-AA48-A516-B4D9-D57DB554C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A547A-65FA-D935-8EA1-230E4C2AF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EE8E6-81D9-4624-4703-5378267D3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DC527-743B-3D8E-B535-F41035522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F758B-78A4-24EB-401B-074CD78E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41D1F-91C2-2FBD-7C6A-CD63376E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FA416-D524-2570-127E-667A209E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0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963B-4096-BB2C-2D96-478F1D60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36147-F7EC-896C-AEC9-4BCBC3F0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BF334-644D-71BD-6E51-3DA81865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958A1-B039-042E-58DA-73E7227E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82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A36C1-7105-821F-EC72-C890BE18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3FBD0-0E00-AAB8-8E88-EE2EE0A6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58EF-35A6-1377-CDDA-00CF8C58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03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337-BBA0-99DE-F5CD-FEC0C3A4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1353-94E7-08F2-C228-B0A93E4F2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060FD-1C9A-B437-610B-3F74208ED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CFF2C-AD66-C784-A4D9-3BF9B3B3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852C2-2194-A2BA-4018-68A428B3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B076A-C1D5-6E15-75AA-06BDBBC1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86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D35A-6D61-C005-E1FE-570D86BA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97247F-519D-7057-BE1B-44C222F4C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63856-8D1D-F5BA-665A-A68A1267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81C60-BD56-12C8-6092-3FA4C3BA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36B3A-92AA-93C6-CD6D-AF5C08D6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69502-903C-9CEC-B587-D3564108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9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48A1B-F3F3-33D1-C8D1-88D0A18F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658F6-DB17-3DA9-1A9D-605921221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B2CA1-4DF2-048D-9A18-18A9AB55D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18546-2F75-462F-B320-EF266F6C9E07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BFDD-8F7E-A5BC-1590-98A49A10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DFA43-E9DF-7EBE-781C-14E67AF89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6883-0E33-48F7-9AFD-D4A87E0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48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2836-DD32-E4C3-C6C5-C8FF93454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8625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IN" sz="4000" b="1" i="0" dirty="0">
                <a:effectLst/>
                <a:latin typeface="Roboto" panose="02000000000000000000" pitchFamily="2" charset="0"/>
              </a:rPr>
              <a:t>Descriptive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159AC-43DC-90A6-2A80-BCA54D9DD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0EF47-3EEC-D490-3641-34AD7C59B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27640" b="6257"/>
          <a:stretch/>
        </p:blipFill>
        <p:spPr>
          <a:xfrm>
            <a:off x="0" y="768627"/>
            <a:ext cx="12192000" cy="60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00EBED-E414-DA1E-74A3-07FBE1D0B0BE}"/>
              </a:ext>
            </a:extLst>
          </p:cNvPr>
          <p:cNvSpPr/>
          <p:nvPr/>
        </p:nvSpPr>
        <p:spPr>
          <a:xfrm>
            <a:off x="0" y="2938669"/>
            <a:ext cx="12192000" cy="980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4035FE-23C6-2EB9-34BB-352FE855AADF}"/>
              </a:ext>
            </a:extLst>
          </p:cNvPr>
          <p:cNvSpPr/>
          <p:nvPr/>
        </p:nvSpPr>
        <p:spPr>
          <a:xfrm>
            <a:off x="0" y="2739887"/>
            <a:ext cx="12192000" cy="1179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Categorical Data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56355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6F713-EDE0-72CD-EF74-2A754F9A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83CE-E738-2413-C5CD-FA48C549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9E961-CC83-CC20-9EAD-1C258609E380}"/>
              </a:ext>
            </a:extLst>
          </p:cNvPr>
          <p:cNvSpPr txBox="1"/>
          <p:nvPr/>
        </p:nvSpPr>
        <p:spPr>
          <a:xfrm>
            <a:off x="967409" y="954156"/>
            <a:ext cx="999213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Categorical data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41316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FB1A1-2823-2DDE-38E9-F5BE312D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1999" cy="5637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B44C2-96D8-DA23-0EE9-41C069005220}"/>
              </a:ext>
            </a:extLst>
          </p:cNvPr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Ordered = Ordinal Data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3CC45-A824-2963-9568-F91D925AB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4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58AE5-B2F4-E332-C7AD-B1A00329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2845-0E87-4292-559B-7B1D7864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A34A6-01A6-EEF4-ECD5-8E03F443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4974"/>
            <a:ext cx="12192000" cy="54913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833B6D-EA4B-5A9F-D438-96822DF39F23}"/>
              </a:ext>
            </a:extLst>
          </p:cNvPr>
          <p:cNvSpPr/>
          <p:nvPr/>
        </p:nvSpPr>
        <p:spPr>
          <a:xfrm>
            <a:off x="0" y="0"/>
            <a:ext cx="12192000" cy="13649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Nominal Data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9BAFE-0C22-1B5D-6B2C-983263D6A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C89A-0393-A80E-5BF9-B396D7E8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8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A2CFF4-9E9D-AF53-CF5C-5AA4BAB0F632}"/>
              </a:ext>
            </a:extLst>
          </p:cNvPr>
          <p:cNvSpPr/>
          <p:nvPr/>
        </p:nvSpPr>
        <p:spPr>
          <a:xfrm>
            <a:off x="0" y="2839278"/>
            <a:ext cx="12192000" cy="1179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Numerical Data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07334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A86C7-C353-5754-77EB-D946B98D4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4F019-4860-CB51-0ED4-D5EBE52F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8A9F3-9613-E111-F505-98B34823A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687A2-7AC1-263C-1CDE-A2DF6B55A270}"/>
              </a:ext>
            </a:extLst>
          </p:cNvPr>
          <p:cNvSpPr txBox="1"/>
          <p:nvPr/>
        </p:nvSpPr>
        <p:spPr>
          <a:xfrm>
            <a:off x="967409" y="954156"/>
            <a:ext cx="999213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Numerical data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884950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082A4-2003-E797-982A-AFDF5E9E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C847F-0234-F7FB-56FB-3EC1E746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37195-AE58-E9AB-0521-B5A7A4D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02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473EE-5CC1-CE4D-CCE1-9C168A14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6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A1B7E-FCF2-8F9F-5857-DF72D899C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328FD-CE36-5AAD-0C78-FE7F6CAD6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40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98C716-D3FC-4DE2-8817-8B7A3E636D55}"/>
              </a:ext>
            </a:extLst>
          </p:cNvPr>
          <p:cNvSpPr/>
          <p:nvPr/>
        </p:nvSpPr>
        <p:spPr>
          <a:xfrm>
            <a:off x="3776870" y="530087"/>
            <a:ext cx="4492487" cy="6891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66D74-4AFB-1FFA-2AFD-FB5D8F4B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39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CA63A-C1C5-1E3A-8A9F-B60692ED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743B9-4400-3C0E-4071-217D4C4A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AA1A-D851-CAC5-3232-F624C683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8E4C8-E37E-FCBF-3402-198CB6232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9EF5D-E921-1724-AF26-95CFD5AA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94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F15C5-165A-FA43-15DA-9DB0FFDBD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D249A-8F99-0F57-2D4F-CC643921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1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9E8B9-66EB-6393-136F-A0CB78C4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DCB65-9B64-8D54-17E6-366A0DE64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2F4A-9259-C3B5-0818-39A49FD06874}"/>
              </a:ext>
            </a:extLst>
          </p:cNvPr>
          <p:cNvSpPr/>
          <p:nvPr/>
        </p:nvSpPr>
        <p:spPr>
          <a:xfrm>
            <a:off x="0" y="0"/>
            <a:ext cx="12192000" cy="73549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405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B9EF4-05F1-F8D0-B94F-63061348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711BA6-FC3A-739C-6EE5-9C82193A3F7E}"/>
              </a:ext>
            </a:extLst>
          </p:cNvPr>
          <p:cNvSpPr/>
          <p:nvPr/>
        </p:nvSpPr>
        <p:spPr>
          <a:xfrm>
            <a:off x="0" y="2716696"/>
            <a:ext cx="12192000" cy="927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Interval Data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919520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3B12A-9AD6-7793-FE15-9B512080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83"/>
            <a:ext cx="12192000" cy="6047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014AEC-5D89-CAF0-288F-1735EB573A7D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Interval Data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98E66-524C-D4A3-B264-70DBFFD43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7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563F2-CB5E-FC62-5BFB-FE452514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878BB-1686-58BC-F7E2-6C592B29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D8C3D-268A-569B-15BD-6425E22A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4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3473EC-16F8-2AA2-1BEC-DEF876320388}"/>
              </a:ext>
            </a:extLst>
          </p:cNvPr>
          <p:cNvSpPr/>
          <p:nvPr/>
        </p:nvSpPr>
        <p:spPr>
          <a:xfrm>
            <a:off x="0" y="2703443"/>
            <a:ext cx="12192000" cy="12324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Ratio Data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2495168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D2E4-A660-10CC-52E5-1934422D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C1E895-E7E8-98BD-988E-28EEF293CCDB}"/>
              </a:ext>
            </a:extLst>
          </p:cNvPr>
          <p:cNvSpPr/>
          <p:nvPr/>
        </p:nvSpPr>
        <p:spPr>
          <a:xfrm>
            <a:off x="0" y="0"/>
            <a:ext cx="12192000" cy="8083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Ratio Data</a:t>
            </a:r>
            <a:endParaRPr lang="en-IN" sz="5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0DCF3-73C5-2979-625B-3F8E1DDE0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83"/>
            <a:ext cx="12192000" cy="69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DDA6B-9E6C-16A8-26B9-26CF023C2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90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E0F84-974C-0DB2-DAE4-01923E8A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7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CE58C-2D32-83F5-7466-A9FF51115477}"/>
              </a:ext>
            </a:extLst>
          </p:cNvPr>
          <p:cNvSpPr/>
          <p:nvPr/>
        </p:nvSpPr>
        <p:spPr>
          <a:xfrm>
            <a:off x="0" y="2676939"/>
            <a:ext cx="12099235" cy="13782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840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42235-5D54-6157-5C45-8C4F17B15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C43BD-F292-FDD1-B407-3F81A46CC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58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DE40D-DF54-54E5-FB02-4E7ADDBC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7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2F61A-CD17-9BAF-1303-0CB403BF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85E9D-3EF3-C8FE-CCBB-F5719F1C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223B4-7D98-F729-B875-C41593D80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9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C8B32-D7F3-7956-B0AC-548ED63C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05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EAF8E-F5D6-EDED-2A2F-6A1B42D99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6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E82DA-0902-487F-E9BA-495172DC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1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67D74-13F5-1479-385D-1A1A1C01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9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7A012-21D7-0B5B-8CBB-831E2E9B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9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185C0-4A65-3EA6-9933-2DB3CFE31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B7991-B539-9409-9610-0BEC7088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5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1B048-7BC5-1DB4-B062-4BECA760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85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8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8450E-06BB-AFCD-C3B7-DA834E55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28504-02FB-96FC-BDCA-7F73AD15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1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5493D8-0695-6DDD-A990-076A39D92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3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25257-F52E-5860-B613-D13AFA5E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5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645BC-A013-61A7-FE9F-122A13E7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0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762B8-6DB5-7D3F-2248-ACC598E2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36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77F0-62D1-52E6-AF30-7E41D41B5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6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44623-B40D-1EE7-34CE-F8BCA27C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9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8C8D0-28AF-B52F-6A69-66932879E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8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9926E-7480-7620-3D3D-D5F70043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5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FC7F1-4C2A-7AA3-CDD6-9F6D811F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61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82717-6567-E905-0D7D-A2C97C24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F2FD5-161F-685B-8C2A-806628EDF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7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0D396-F6B4-BB50-87E3-11E38EFD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59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F956F-2225-1812-2D16-2A5900E5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96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F6802-6361-7EE7-FC84-8774A1DF84E0}"/>
              </a:ext>
            </a:extLst>
          </p:cNvPr>
          <p:cNvSpPr/>
          <p:nvPr/>
        </p:nvSpPr>
        <p:spPr>
          <a:xfrm>
            <a:off x="0" y="2693504"/>
            <a:ext cx="12192000" cy="14709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END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50111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F6C6A-A51F-8DDD-E8F1-9E9EBB3B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9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DB4AB-0BB7-133D-E4F8-7C05170F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25</Words>
  <Application>Microsoft Office PowerPoint</Application>
  <PresentationFormat>Widescreen</PresentationFormat>
  <Paragraphs>12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Roboto</vt:lpstr>
      <vt:lpstr>Office Theme</vt:lpstr>
      <vt:lpstr>Descriptive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</dc:title>
  <dc:creator>Abhishek Yadav</dc:creator>
  <cp:lastModifiedBy>Abhishek Yadav</cp:lastModifiedBy>
  <cp:revision>1</cp:revision>
  <dcterms:created xsi:type="dcterms:W3CDTF">2024-03-03T03:43:43Z</dcterms:created>
  <dcterms:modified xsi:type="dcterms:W3CDTF">2024-03-03T12:10:03Z</dcterms:modified>
</cp:coreProperties>
</file>